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GB" sz="900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33784E4-F83B-484C-93C2-CE7F9DC83118}" type="slidenum">
              <a:rPr b="1" lang="en-GB" sz="9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GB" sz="900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DBF21BD-222F-47A5-8E72-378185EC8B3F}" type="slidenum">
              <a:rPr b="1" lang="en-GB" sz="9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Catalogue"/>
              </a:rPr>
              <a:t>Study Source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GB" sz="2100">
                <a:solidFill>
                  <a:srgbClr val="ffffff"/>
                </a:solidFill>
                <a:latin typeface="Century Catalogue"/>
              </a:rPr>
              <a:t>Alice, Mark, Florent, Daniel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380600" y="822960"/>
            <a:ext cx="9719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Website address: </a:t>
            </a:r>
            <a:r>
              <a:rPr lang="en-GB" u="sng">
                <a:solidFill>
                  <a:srgbClr val="e19520"/>
                </a:solidFill>
                <a:latin typeface="Century Catalogue"/>
              </a:rPr>
              <a:t>danyboy14.github.io/</a:t>
            </a:r>
            <a:r>
              <a:rPr lang="en-GB" u="sng">
                <a:solidFill>
                  <a:srgbClr val="e19520"/>
                </a:solidFill>
                <a:latin typeface="Century Catalogue"/>
              </a:rPr>
              <a:t>Study_source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1380600" y="1334880"/>
            <a:ext cx="99756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This is our website hosted on Github which is in its present state online.</a:t>
            </a:r>
            <a:endParaRPr/>
          </a:p>
        </p:txBody>
      </p:sp>
      <p:pic>
        <p:nvPicPr>
          <p:cNvPr id="82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80600" y="1847160"/>
            <a:ext cx="9138960" cy="485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in place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Catalogue"/>
              </a:rPr>
              <a:t>home page.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Catalogue"/>
              </a:rPr>
              <a:t>Our website fully supports new users who are looking to sign up to the service.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Catalogue"/>
              </a:rPr>
              <a:t>We have a section for Leaving Cert notes and one for College notes, which allows users to browse our library of notes by topic, and also to search for the notes they </a:t>
            </a:r>
            <a:r>
              <a:rPr lang="en-US">
                <a:solidFill>
                  <a:srgbClr val="ffffff"/>
                </a:solidFill>
                <a:latin typeface="Century Gothic"/>
              </a:rPr>
              <a:t>want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yet to be implemented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Catalogue"/>
              </a:rPr>
              <a:t>Allow users to upload notes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Catalogue"/>
              </a:rPr>
              <a:t>Allow users to purchase notes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Catalogue"/>
              </a:rPr>
              <a:t>Allow users to rate notes purchased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Evaluation of design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Our website from the start shows exactly what is being sold and the user can see this clearly.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An elegant and aesthetically pleasing layout.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Can be ran on both mobile and desktop browsers.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Content is going to be easy to find with the use of out browse function.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Problems encountered so far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Catalogue"/>
              </a:rPr>
              <a:t>We are still trying to link our domain name (studysource.eu) to our repository.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Catalogue"/>
              </a:rPr>
              <a:t>Finding a server to host our database rather than hosting it locally.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Plan for completing the application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